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99" r:id="rId2"/>
    <p:sldId id="257" r:id="rId3"/>
    <p:sldId id="258" r:id="rId4"/>
    <p:sldId id="58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30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0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C36F1-0D01-4EB4-A83A-40EF50DA1951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52EB-6B8C-4F71-8122-DA9ECF8E1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54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C36F1-0D01-4EB4-A83A-40EF50DA1951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52EB-6B8C-4F71-8122-DA9ECF8E1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92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C36F1-0D01-4EB4-A83A-40EF50DA1951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52EB-6B8C-4F71-8122-DA9ECF8E1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1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C36F1-0D01-4EB4-A83A-40EF50DA1951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52EB-6B8C-4F71-8122-DA9ECF8E1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8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C36F1-0D01-4EB4-A83A-40EF50DA1951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52EB-6B8C-4F71-8122-DA9ECF8E1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C36F1-0D01-4EB4-A83A-40EF50DA1951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52EB-6B8C-4F71-8122-DA9ECF8E1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C36F1-0D01-4EB4-A83A-40EF50DA1951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52EB-6B8C-4F71-8122-DA9ECF8E1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0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C36F1-0D01-4EB4-A83A-40EF50DA1951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52EB-6B8C-4F71-8122-DA9ECF8E1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7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C36F1-0D01-4EB4-A83A-40EF50DA1951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52EB-6B8C-4F71-8122-DA9ECF8E1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5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C36F1-0D01-4EB4-A83A-40EF50DA1951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52EB-6B8C-4F71-8122-DA9ECF8E1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98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C36F1-0D01-4EB4-A83A-40EF50DA1951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52EB-6B8C-4F71-8122-DA9ECF8E1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5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C36F1-0D01-4EB4-A83A-40EF50DA1951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052EB-6B8C-4F71-8122-DA9ECF8E1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5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3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3.png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4.jpe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3.png"/><Relationship Id="rId17" Type="http://schemas.openxmlformats.org/officeDocument/2006/relationships/image" Target="../media/image8.jpeg"/><Relationship Id="rId2" Type="http://schemas.openxmlformats.org/officeDocument/2006/relationships/audio" Target="../media/media1.mp3"/><Relationship Id="rId16" Type="http://schemas.openxmlformats.org/officeDocument/2006/relationships/image" Target="../media/image7.jpe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slideLayout" Target="../slideLayouts/slideLayout2.xml"/><Relationship Id="rId5" Type="http://schemas.microsoft.com/office/2007/relationships/media" Target="../media/media3.mp3"/><Relationship Id="rId15" Type="http://schemas.openxmlformats.org/officeDocument/2006/relationships/image" Target="../media/image6.jpeg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mp3"/><Relationship Id="rId13" Type="http://schemas.openxmlformats.org/officeDocument/2006/relationships/image" Target="../media/image9.jpeg"/><Relationship Id="rId3" Type="http://schemas.microsoft.com/office/2007/relationships/media" Target="../media/media7.mp3"/><Relationship Id="rId7" Type="http://schemas.microsoft.com/office/2007/relationships/media" Target="../media/media9.mp3"/><Relationship Id="rId12" Type="http://schemas.openxmlformats.org/officeDocument/2006/relationships/image" Target="../media/image3.png"/><Relationship Id="rId17" Type="http://schemas.openxmlformats.org/officeDocument/2006/relationships/image" Target="../media/image13.jpeg"/><Relationship Id="rId2" Type="http://schemas.openxmlformats.org/officeDocument/2006/relationships/audio" Target="../media/media6.mp3"/><Relationship Id="rId16" Type="http://schemas.openxmlformats.org/officeDocument/2006/relationships/image" Target="../media/image12.jpeg"/><Relationship Id="rId1" Type="http://schemas.microsoft.com/office/2007/relationships/media" Target="../media/media6.mp3"/><Relationship Id="rId6" Type="http://schemas.openxmlformats.org/officeDocument/2006/relationships/audio" Target="../media/media8.mp3"/><Relationship Id="rId11" Type="http://schemas.openxmlformats.org/officeDocument/2006/relationships/slideLayout" Target="../slideLayouts/slideLayout2.xml"/><Relationship Id="rId5" Type="http://schemas.microsoft.com/office/2007/relationships/media" Target="../media/media8.mp3"/><Relationship Id="rId15" Type="http://schemas.openxmlformats.org/officeDocument/2006/relationships/image" Target="../media/image11.jpeg"/><Relationship Id="rId10" Type="http://schemas.openxmlformats.org/officeDocument/2006/relationships/audio" Target="../media/media10.mp3"/><Relationship Id="rId4" Type="http://schemas.openxmlformats.org/officeDocument/2006/relationships/audio" Target="../media/media7.mp3"/><Relationship Id="rId9" Type="http://schemas.microsoft.com/office/2007/relationships/media" Target="../media/media10.mp3"/><Relationship Id="rId1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10" y="0"/>
            <a:ext cx="4437679" cy="4678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289" y="268448"/>
            <a:ext cx="4386010" cy="44827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4184" y="4751208"/>
            <a:ext cx="3959603" cy="18844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BỐI CẢNH</a:t>
            </a:r>
          </a:p>
          <a:p>
            <a:pPr algn="ctr"/>
            <a:endParaRPr lang="en-US" sz="20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000" b="1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NHỮNG NGƯỜI BẠN TRÒ CHUYỆN TRONG PHÒNG HỌC</a:t>
            </a:r>
            <a:endParaRPr lang="en-US" sz="20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31079" y="4751207"/>
            <a:ext cx="5526947" cy="188448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KĨ NĂNG</a:t>
            </a:r>
          </a:p>
          <a:p>
            <a:endParaRPr lang="en-US" sz="20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NÓI ĐƯỢC VỀ SỞ THÍCH CỦA MÌNH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 NGƯỜI KHÁC VỀ SỞ THÍCH CỦA HỌ</a:t>
            </a:r>
            <a:endParaRPr lang="en-US" sz="20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267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680" y="63200"/>
            <a:ext cx="9369664" cy="590244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936303" y="1986889"/>
            <a:ext cx="1552754" cy="5579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SỞ THÍCH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179" y="2846048"/>
            <a:ext cx="1143160" cy="5620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302" y="3926743"/>
            <a:ext cx="2846717" cy="77465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936302" y="4062529"/>
            <a:ext cx="1362972" cy="63886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SỞ THÍCH 1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720109" y="4062528"/>
            <a:ext cx="1362972" cy="63886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SỞ THÍCH 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4758" r="6853" b="9208"/>
          <a:stretch/>
        </p:blipFill>
        <p:spPr>
          <a:xfrm>
            <a:off x="9316527" y="4117962"/>
            <a:ext cx="386328" cy="5279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9584" y="4121640"/>
            <a:ext cx="859760" cy="4704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t="1" r="73419" b="-1065"/>
          <a:stretch/>
        </p:blipFill>
        <p:spPr>
          <a:xfrm>
            <a:off x="0" y="63200"/>
            <a:ext cx="2186475" cy="22288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24723" r="47352" b="-102"/>
          <a:stretch/>
        </p:blipFill>
        <p:spPr>
          <a:xfrm>
            <a:off x="119393" y="2292090"/>
            <a:ext cx="1971182" cy="18944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l="52270" r="102" b="-102"/>
          <a:stretch/>
        </p:blipFill>
        <p:spPr>
          <a:xfrm>
            <a:off x="236541" y="4520980"/>
            <a:ext cx="3364300" cy="189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65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596" y="112144"/>
            <a:ext cx="9468404" cy="2544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3668"/>
          <a:stretch/>
        </p:blipFill>
        <p:spPr>
          <a:xfrm>
            <a:off x="49407" y="112144"/>
            <a:ext cx="2717321" cy="27796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057072" y="994854"/>
            <a:ext cx="1190445" cy="2818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SỞ THÍCH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86468" y="2441276"/>
            <a:ext cx="1846053" cy="2818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SỞ THÍCH GIỐNG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74" y="3836738"/>
            <a:ext cx="2915172" cy="28515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2528"/>
          <a:stretch/>
        </p:blipFill>
        <p:spPr>
          <a:xfrm>
            <a:off x="4278702" y="3990126"/>
            <a:ext cx="7335328" cy="254479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487728" y="5154692"/>
            <a:ext cx="1276710" cy="40934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SỞ THÍCH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832785" y="5803625"/>
            <a:ext cx="2294625" cy="50895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SỞ THÍCH GIỐNG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7795" y="5803624"/>
            <a:ext cx="983413" cy="50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71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596" y="112144"/>
            <a:ext cx="9468404" cy="2544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3668"/>
          <a:stretch/>
        </p:blipFill>
        <p:spPr>
          <a:xfrm>
            <a:off x="49407" y="112144"/>
            <a:ext cx="2717321" cy="27796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057072" y="994854"/>
            <a:ext cx="1190445" cy="2818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SỞ THÍCH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77841" y="2492490"/>
            <a:ext cx="1846053" cy="2818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SỞ THÍCH GIỐNG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2528"/>
          <a:stretch/>
        </p:blipFill>
        <p:spPr>
          <a:xfrm>
            <a:off x="4278702" y="3990126"/>
            <a:ext cx="7335328" cy="254479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487728" y="5154692"/>
            <a:ext cx="1276710" cy="40934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SỞ THÍCH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832785" y="5803625"/>
            <a:ext cx="2294625" cy="50895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SỞ THÍCH GIỐNG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7795" y="5803624"/>
            <a:ext cx="983413" cy="5089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28" y="3679344"/>
            <a:ext cx="2926802" cy="29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43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596" y="112144"/>
            <a:ext cx="9468404" cy="2544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3668"/>
          <a:stretch/>
        </p:blipFill>
        <p:spPr>
          <a:xfrm>
            <a:off x="49407" y="112144"/>
            <a:ext cx="2717321" cy="27796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057072" y="994854"/>
            <a:ext cx="1190445" cy="2818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SỞ THÍCH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81357" y="2432665"/>
            <a:ext cx="1846053" cy="2818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SỞ THÍCH GIỐNG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2528"/>
          <a:stretch/>
        </p:blipFill>
        <p:spPr>
          <a:xfrm>
            <a:off x="4278702" y="3990126"/>
            <a:ext cx="7335328" cy="254479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487728" y="5154692"/>
            <a:ext cx="1276710" cy="40934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SỞ THÍCH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832785" y="5803625"/>
            <a:ext cx="2294625" cy="50895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SỞ THÍCH GIỐNG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7795" y="5803624"/>
            <a:ext cx="983413" cy="5089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83" y="3605988"/>
            <a:ext cx="2965939" cy="308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50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596" y="112144"/>
            <a:ext cx="9468404" cy="2544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3668"/>
          <a:stretch/>
        </p:blipFill>
        <p:spPr>
          <a:xfrm>
            <a:off x="49407" y="112144"/>
            <a:ext cx="2717321" cy="27796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057072" y="994854"/>
            <a:ext cx="1190445" cy="2818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SỞ THÍCH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77841" y="2492490"/>
            <a:ext cx="1846053" cy="2818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SỞ THÍCH GIỐNG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2528"/>
          <a:stretch/>
        </p:blipFill>
        <p:spPr>
          <a:xfrm>
            <a:off x="4278702" y="3990126"/>
            <a:ext cx="7335328" cy="254479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487728" y="5154692"/>
            <a:ext cx="1276710" cy="40934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SỞ THÍCH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832785" y="5803625"/>
            <a:ext cx="2294625" cy="50895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SỞ THÍCH GIỐNG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7795" y="5803624"/>
            <a:ext cx="983413" cy="5089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95" y="3749924"/>
            <a:ext cx="3735307" cy="30251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5596" y="2214694"/>
            <a:ext cx="125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2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9579" y="1098104"/>
            <a:ext cx="9671107" cy="5998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[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CHỦ SỞ HỮU]  </a:t>
            </a:r>
            <a:r>
              <a:rPr lang="ja-JP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の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VẬT/ ĐIỀU BỊ SỞ HỮU]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sở thích của tôi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私</a:t>
            </a:r>
            <a:r>
              <a:rPr lang="ja-JP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の</a:t>
            </a:r>
            <a:r>
              <a:rPr lang="ja-JP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しゅみ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đất nước của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tôi :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私</a:t>
            </a:r>
            <a:r>
              <a:rPr lang="ja-JP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の</a:t>
            </a:r>
            <a:r>
              <a:rPr lang="ja-JP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くに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tên của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tôi :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私</a:t>
            </a:r>
            <a:r>
              <a:rPr lang="ja-JP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の</a:t>
            </a:r>
            <a:r>
              <a:rPr lang="ja-JP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なまえ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 việc của bạn Kimura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ja-JP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きむらさん</a:t>
            </a:r>
            <a:r>
              <a:rPr lang="ja-JP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の</a:t>
            </a:r>
            <a:r>
              <a:rPr lang="ja-JP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しごと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 sinh của bạn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ark :</a:t>
            </a:r>
            <a:r>
              <a:rPr lang="ja-JP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パクさん</a:t>
            </a:r>
            <a:r>
              <a:rPr lang="ja-JP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の</a:t>
            </a:r>
            <a:r>
              <a:rPr lang="ja-JP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たんじょうび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của bạn Carlos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ja-JP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カ</a:t>
            </a:r>
            <a:r>
              <a:rPr lang="ja-JP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ルロスさん</a:t>
            </a:r>
            <a:r>
              <a:rPr lang="ja-JP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の</a:t>
            </a:r>
            <a:r>
              <a:rPr lang="ja-JP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が</a:t>
            </a:r>
            <a:r>
              <a:rPr lang="ja-JP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っこ</a:t>
            </a:r>
            <a:r>
              <a:rPr lang="ja-JP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う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2.[ TỔ CHỨC, CƠ QUAN ]  </a:t>
            </a:r>
            <a:r>
              <a:rPr lang="ja-JP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の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]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 viên của đại học FPT :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FPT</a:t>
            </a:r>
            <a:r>
              <a:rPr lang="ja-JP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だいがく　</a:t>
            </a:r>
            <a:r>
              <a:rPr lang="ja-JP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の　</a:t>
            </a:r>
            <a:r>
              <a:rPr lang="ja-JP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がくせい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 viên của công ty ABC : 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ja-JP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かいしゃ　</a:t>
            </a:r>
            <a:r>
              <a:rPr lang="ja-JP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の　</a:t>
            </a:r>
            <a:r>
              <a:rPr lang="ja-JP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し</a:t>
            </a:r>
            <a:r>
              <a:rPr lang="ja-JP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ゃいん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 Same Side Corner Rectangle 6"/>
          <p:cNvSpPr/>
          <p:nvPr/>
        </p:nvSpPr>
        <p:spPr>
          <a:xfrm>
            <a:off x="1724296" y="84363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　の　しゅみ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 Same Side Corner Rectangle 7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1  –   PHẦN 3</a:t>
            </a:r>
          </a:p>
        </p:txBody>
      </p:sp>
      <p:sp>
        <p:nvSpPr>
          <p:cNvPr id="9" name="Rectangle 8"/>
          <p:cNvSpPr/>
          <p:nvPr/>
        </p:nvSpPr>
        <p:spPr>
          <a:xfrm>
            <a:off x="269966" y="64389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NGỮ PHÁP : </a:t>
            </a:r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ỨNG DỤNG CỦA TRỢ TỪ </a:t>
            </a:r>
            <a:r>
              <a:rPr lang="ja-JP" alt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6390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0631" y="1167469"/>
            <a:ext cx="96711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と </a:t>
            </a:r>
            <a:r>
              <a:rPr lang="en-US" altLang="ja-JP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ja-JP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Cú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 [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1] 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と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2 ] 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と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VD: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Tanaka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 </a:t>
            </a:r>
          </a:p>
          <a:p>
            <a:pPr>
              <a:lnSpc>
                <a:spcPct val="150000"/>
              </a:lnSpc>
            </a:pP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わたし　</a:t>
            </a:r>
            <a:r>
              <a:rPr lang="ja-JP" alt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と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たなかさん　は　にほんじん　です。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Kimura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FPT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きむらせんせい　は　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FPT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だいがく　</a:t>
            </a:r>
            <a:r>
              <a:rPr lang="ja-JP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と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Hutech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だいがく　の　きょうし　です。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bóng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私のしゅみは　サッカー　</a:t>
            </a:r>
            <a:r>
              <a:rPr lang="ja-JP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と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おんがく　です。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 Same Side Corner Rectangle 6"/>
          <p:cNvSpPr/>
          <p:nvPr/>
        </p:nvSpPr>
        <p:spPr>
          <a:xfrm>
            <a:off x="1724296" y="84363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　の　しゅみ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 Same Side Corner Rectangle 7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1  –   PHẦN 3</a:t>
            </a:r>
          </a:p>
        </p:txBody>
      </p:sp>
      <p:sp>
        <p:nvSpPr>
          <p:cNvPr id="9" name="Rectangle 8"/>
          <p:cNvSpPr/>
          <p:nvPr/>
        </p:nvSpPr>
        <p:spPr>
          <a:xfrm>
            <a:off x="269966" y="64389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NGỮ PHÁP : TRỢ TỪ </a:t>
            </a:r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と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798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2386" y="1385424"/>
            <a:ext cx="9671107" cy="5218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も </a:t>
            </a:r>
            <a:r>
              <a:rPr lang="en-US" altLang="ja-JP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altLang="ja-JP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: 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も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は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も　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は </a:t>
            </a:r>
            <a:endParaRPr lang="en-US" altLang="ja-JP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VD: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     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おしごと　は　なん　ですか。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               わたし　は　がくせい　です。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          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わたし　</a:t>
            </a:r>
            <a:r>
              <a:rPr lang="ja-JP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も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がくせい　です。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         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わたしのしゅみ　テニスです。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       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わたしのしゅみ　</a:t>
            </a:r>
            <a:r>
              <a:rPr lang="ja-JP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も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テニスです。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ラマさん　は　タイじんです。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ủa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mesa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へえ。　メサさん　</a:t>
            </a:r>
            <a:r>
              <a:rPr lang="ja-JP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も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タイじん　です。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 Same Side Corner Rectangle 6"/>
          <p:cNvSpPr/>
          <p:nvPr/>
        </p:nvSpPr>
        <p:spPr>
          <a:xfrm>
            <a:off x="1724296" y="84363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　の　しゅみ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 Same Side Corner Rectangle 7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1  –   PHẦN 3</a:t>
            </a:r>
          </a:p>
        </p:txBody>
      </p:sp>
      <p:sp>
        <p:nvSpPr>
          <p:cNvPr id="9" name="Rectangle 8"/>
          <p:cNvSpPr/>
          <p:nvPr/>
        </p:nvSpPr>
        <p:spPr>
          <a:xfrm>
            <a:off x="269966" y="64389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NGỮ PHÁP : TRỢ TỪ </a:t>
            </a:r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も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1824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Same Side Corner Rectangle 4"/>
          <p:cNvSpPr/>
          <p:nvPr/>
        </p:nvSpPr>
        <p:spPr>
          <a:xfrm>
            <a:off x="1724296" y="84363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　の　しゅみ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1  –   PHẦN 3</a:t>
            </a:r>
          </a:p>
        </p:txBody>
      </p:sp>
      <p:sp>
        <p:nvSpPr>
          <p:cNvPr id="7" name="Rectangle 6"/>
          <p:cNvSpPr/>
          <p:nvPr/>
        </p:nvSpPr>
        <p:spPr>
          <a:xfrm>
            <a:off x="269966" y="64389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5634"/>
          <a:stretch/>
        </p:blipFill>
        <p:spPr>
          <a:xfrm>
            <a:off x="2155062" y="1177881"/>
            <a:ext cx="6212560" cy="4278084"/>
          </a:xfrm>
          <a:prstGeom prst="rect">
            <a:avLst/>
          </a:prstGeom>
        </p:spPr>
      </p:pic>
      <p:pic>
        <p:nvPicPr>
          <p:cNvPr id="9" name="3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18340" y="2365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9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103" y="2467717"/>
            <a:ext cx="8067655" cy="4145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523" t="2158" r="5111" b="78889"/>
          <a:stretch/>
        </p:blipFill>
        <p:spPr>
          <a:xfrm>
            <a:off x="926940" y="1451134"/>
            <a:ext cx="7846125" cy="10165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 Same Side Corner Rectangle 6"/>
          <p:cNvSpPr/>
          <p:nvPr/>
        </p:nvSpPr>
        <p:spPr>
          <a:xfrm>
            <a:off x="1724296" y="84363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　の　しゅみ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 Same Side Corner Rectangle 7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1  –   PHẦN 3</a:t>
            </a:r>
          </a:p>
        </p:txBody>
      </p:sp>
      <p:sp>
        <p:nvSpPr>
          <p:cNvPr id="9" name="Rectangle 8"/>
          <p:cNvSpPr/>
          <p:nvPr/>
        </p:nvSpPr>
        <p:spPr>
          <a:xfrm>
            <a:off x="269966" y="64389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NGHE </a:t>
            </a:r>
          </a:p>
        </p:txBody>
      </p:sp>
      <p:pic>
        <p:nvPicPr>
          <p:cNvPr id="11" name="3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52330" y="2874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4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5252224" cy="113164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54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しゅみ</a:t>
            </a:r>
            <a:endParaRPr lang="en-US" sz="54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323279"/>
            <a:ext cx="5252224" cy="113164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54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スポーツ</a:t>
            </a:r>
            <a:endParaRPr lang="en-US" sz="54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46558"/>
            <a:ext cx="5252224" cy="113164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54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サッカー</a:t>
            </a:r>
            <a:endParaRPr lang="en-US" sz="54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969837"/>
            <a:ext cx="5252224" cy="113164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54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テニス</a:t>
            </a:r>
            <a:endParaRPr lang="en-US" sz="54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293116"/>
            <a:ext cx="5252224" cy="113164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54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すいえい</a:t>
            </a:r>
            <a:endParaRPr lang="en-US" sz="54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5062654" y="89829"/>
            <a:ext cx="4204011" cy="892098"/>
          </a:xfrm>
          <a:prstGeom prst="flowChartAlternateProcess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Sở thích </a:t>
            </a:r>
          </a:p>
        </p:txBody>
      </p:sp>
      <p:sp>
        <p:nvSpPr>
          <p:cNvPr id="10" name="Flowchart: Alternate Process 9"/>
          <p:cNvSpPr/>
          <p:nvPr/>
        </p:nvSpPr>
        <p:spPr>
          <a:xfrm>
            <a:off x="5062653" y="1413108"/>
            <a:ext cx="4204011" cy="892098"/>
          </a:xfrm>
          <a:prstGeom prst="flowChartAlternateProcess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Thể thao</a:t>
            </a:r>
          </a:p>
        </p:txBody>
      </p:sp>
      <p:sp>
        <p:nvSpPr>
          <p:cNvPr id="11" name="Flowchart: Alternate Process 10"/>
          <p:cNvSpPr/>
          <p:nvPr/>
        </p:nvSpPr>
        <p:spPr>
          <a:xfrm>
            <a:off x="5062652" y="2770977"/>
            <a:ext cx="4204011" cy="892098"/>
          </a:xfrm>
          <a:prstGeom prst="flowChartAlternateProcess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Bóng đá  </a:t>
            </a:r>
          </a:p>
        </p:txBody>
      </p:sp>
      <p:sp>
        <p:nvSpPr>
          <p:cNvPr id="12" name="Flowchart: Alternate Process 11"/>
          <p:cNvSpPr/>
          <p:nvPr/>
        </p:nvSpPr>
        <p:spPr>
          <a:xfrm>
            <a:off x="5062652" y="4056674"/>
            <a:ext cx="4204011" cy="892098"/>
          </a:xfrm>
          <a:prstGeom prst="flowChartAlternateProcess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Tenis </a:t>
            </a:r>
          </a:p>
        </p:txBody>
      </p:sp>
      <p:sp>
        <p:nvSpPr>
          <p:cNvPr id="13" name="Flowchart: Alternate Process 12"/>
          <p:cNvSpPr/>
          <p:nvPr/>
        </p:nvSpPr>
        <p:spPr>
          <a:xfrm>
            <a:off x="5062651" y="5412887"/>
            <a:ext cx="4204011" cy="892098"/>
          </a:xfrm>
          <a:prstGeom prst="flowChartAlternateProcess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Bơi lội</a:t>
            </a:r>
          </a:p>
        </p:txBody>
      </p:sp>
      <p:pic>
        <p:nvPicPr>
          <p:cNvPr id="2" name="サッカー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34603" y="2900660"/>
            <a:ext cx="609600" cy="609600"/>
          </a:xfrm>
          <a:prstGeom prst="rect">
            <a:avLst/>
          </a:prstGeom>
        </p:spPr>
      </p:pic>
      <p:pic>
        <p:nvPicPr>
          <p:cNvPr id="3" name="スポー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34603" y="1495399"/>
            <a:ext cx="559296" cy="609600"/>
          </a:xfrm>
          <a:prstGeom prst="rect">
            <a:avLst/>
          </a:prstGeom>
        </p:spPr>
      </p:pic>
      <p:pic>
        <p:nvPicPr>
          <p:cNvPr id="14" name="水泳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34603" y="5636427"/>
            <a:ext cx="609600" cy="609600"/>
          </a:xfrm>
          <a:prstGeom prst="rect">
            <a:avLst/>
          </a:prstGeom>
        </p:spPr>
      </p:pic>
      <p:pic>
        <p:nvPicPr>
          <p:cNvPr id="15" name="趣味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34603" y="148787"/>
            <a:ext cx="609600" cy="609600"/>
          </a:xfrm>
          <a:prstGeom prst="rect">
            <a:avLst/>
          </a:prstGeom>
        </p:spPr>
      </p:pic>
      <p:pic>
        <p:nvPicPr>
          <p:cNvPr id="16" name="309580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09451" y="4235213"/>
            <a:ext cx="609600" cy="60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904" y="4061237"/>
            <a:ext cx="1529136" cy="948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92" y="5607049"/>
            <a:ext cx="1395148" cy="6389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273" y="2768853"/>
            <a:ext cx="1392397" cy="8770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273" y="1402979"/>
            <a:ext cx="1603959" cy="902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IELTS Speaking Part 1 Hobbies and Interests: Topics and Answer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17" y="89358"/>
            <a:ext cx="1820875" cy="95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4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5252224" cy="113164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54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えいが</a:t>
            </a:r>
            <a:endParaRPr lang="en-US" sz="54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323279"/>
            <a:ext cx="5252224" cy="113164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54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おんがく</a:t>
            </a:r>
            <a:endParaRPr lang="en-US" sz="54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646558"/>
            <a:ext cx="5252224" cy="113164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54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どくしょ</a:t>
            </a:r>
            <a:endParaRPr lang="en-US" sz="54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969837"/>
            <a:ext cx="5252224" cy="113164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54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りょこう</a:t>
            </a:r>
            <a:endParaRPr lang="en-US" sz="54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293116"/>
            <a:ext cx="5252224" cy="113164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54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りょうり</a:t>
            </a:r>
            <a:endParaRPr lang="en-US" sz="54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5062654" y="89829"/>
            <a:ext cx="4204011" cy="892098"/>
          </a:xfrm>
          <a:prstGeom prst="flowChartAlternateProcess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Phim ảnh</a:t>
            </a:r>
          </a:p>
        </p:txBody>
      </p:sp>
      <p:sp>
        <p:nvSpPr>
          <p:cNvPr id="10" name="Flowchart: Alternate Process 9"/>
          <p:cNvSpPr/>
          <p:nvPr/>
        </p:nvSpPr>
        <p:spPr>
          <a:xfrm>
            <a:off x="5062653" y="1413108"/>
            <a:ext cx="4204011" cy="892098"/>
          </a:xfrm>
          <a:prstGeom prst="flowChartAlternateProcess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Âm nhạc</a:t>
            </a:r>
          </a:p>
        </p:txBody>
      </p:sp>
      <p:sp>
        <p:nvSpPr>
          <p:cNvPr id="11" name="Flowchart: Alternate Process 10"/>
          <p:cNvSpPr/>
          <p:nvPr/>
        </p:nvSpPr>
        <p:spPr>
          <a:xfrm>
            <a:off x="5062652" y="2770977"/>
            <a:ext cx="4204011" cy="892098"/>
          </a:xfrm>
          <a:prstGeom prst="flowChartAlternateProcess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Đọc sách </a:t>
            </a:r>
          </a:p>
        </p:txBody>
      </p:sp>
      <p:sp>
        <p:nvSpPr>
          <p:cNvPr id="12" name="Flowchart: Alternate Process 11"/>
          <p:cNvSpPr/>
          <p:nvPr/>
        </p:nvSpPr>
        <p:spPr>
          <a:xfrm>
            <a:off x="5062652" y="4056674"/>
            <a:ext cx="4204011" cy="892098"/>
          </a:xfrm>
          <a:prstGeom prst="flowChartAlternateProcess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Du lịch</a:t>
            </a:r>
          </a:p>
        </p:txBody>
      </p:sp>
      <p:sp>
        <p:nvSpPr>
          <p:cNvPr id="13" name="Flowchart: Alternate Process 12"/>
          <p:cNvSpPr/>
          <p:nvPr/>
        </p:nvSpPr>
        <p:spPr>
          <a:xfrm>
            <a:off x="5062651" y="5412887"/>
            <a:ext cx="4204011" cy="892098"/>
          </a:xfrm>
          <a:prstGeom prst="flowChartAlternateProcess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Nấu ăn / món ăn</a:t>
            </a:r>
          </a:p>
        </p:txBody>
      </p:sp>
      <p:pic>
        <p:nvPicPr>
          <p:cNvPr id="2" name="読書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26540" y="2876140"/>
            <a:ext cx="609600" cy="609600"/>
          </a:xfrm>
          <a:prstGeom prst="rect">
            <a:avLst/>
          </a:prstGeom>
        </p:spPr>
      </p:pic>
      <p:pic>
        <p:nvPicPr>
          <p:cNvPr id="3" name="音楽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26540" y="1659778"/>
            <a:ext cx="609600" cy="609600"/>
          </a:xfrm>
          <a:prstGeom prst="rect">
            <a:avLst/>
          </a:prstGeom>
        </p:spPr>
      </p:pic>
      <p:pic>
        <p:nvPicPr>
          <p:cNvPr id="14" name="旅行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96318" y="4271121"/>
            <a:ext cx="609600" cy="609600"/>
          </a:xfrm>
          <a:prstGeom prst="rect">
            <a:avLst/>
          </a:prstGeom>
        </p:spPr>
      </p:pic>
      <p:pic>
        <p:nvPicPr>
          <p:cNvPr id="15" name="料理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15680" y="5554136"/>
            <a:ext cx="609600" cy="609600"/>
          </a:xfrm>
          <a:prstGeom prst="rect">
            <a:avLst/>
          </a:prstGeom>
        </p:spPr>
      </p:pic>
      <p:pic>
        <p:nvPicPr>
          <p:cNvPr id="16" name="1303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26540" y="261020"/>
            <a:ext cx="609600" cy="60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963" y="2770977"/>
            <a:ext cx="1394578" cy="907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963" y="1413108"/>
            <a:ext cx="1394578" cy="8707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39" y="5385426"/>
            <a:ext cx="1315002" cy="9470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39" y="4056674"/>
            <a:ext cx="1315002" cy="9110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485" y="129951"/>
            <a:ext cx="1415541" cy="8717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387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03" y="216089"/>
            <a:ext cx="1836935" cy="1662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34" y="4460682"/>
            <a:ext cx="1767016" cy="15571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913" y="100546"/>
            <a:ext cx="1230651" cy="1356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96" y="2203448"/>
            <a:ext cx="2397012" cy="1786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95" y="1926872"/>
            <a:ext cx="1965163" cy="20795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37" y="4834485"/>
            <a:ext cx="1638177" cy="15808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160" y="4824097"/>
            <a:ext cx="1430117" cy="15912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76" y="110199"/>
            <a:ext cx="1632901" cy="18742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834" y="3235614"/>
            <a:ext cx="1237431" cy="11786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56" y="4550121"/>
            <a:ext cx="1727551" cy="14677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19" y="437579"/>
            <a:ext cx="1627424" cy="1638501"/>
          </a:xfrm>
          <a:prstGeom prst="rect">
            <a:avLst/>
          </a:prstGeom>
        </p:spPr>
      </p:pic>
      <p:pic>
        <p:nvPicPr>
          <p:cNvPr id="16" name="Content Placeholder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684" y="2203448"/>
            <a:ext cx="1398299" cy="1830834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54" y="2492212"/>
            <a:ext cx="1416181" cy="14868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756" y="751074"/>
            <a:ext cx="1097846" cy="11274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293" y="3885382"/>
            <a:ext cx="1181902" cy="93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38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10" y="0"/>
            <a:ext cx="4437679" cy="4678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289" y="268448"/>
            <a:ext cx="4386010" cy="44827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4184" y="4751208"/>
            <a:ext cx="3959603" cy="18844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BỐI CẢNH</a:t>
            </a:r>
          </a:p>
          <a:p>
            <a:pPr algn="ctr"/>
            <a:endParaRPr lang="en-US" sz="20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0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NHỮNG NGƯỜI BẠN TRÒ CHUYỆN TRONG PHÒNG HỌC</a:t>
            </a:r>
          </a:p>
        </p:txBody>
      </p:sp>
      <p:sp>
        <p:nvSpPr>
          <p:cNvPr id="7" name="Rectangle 6"/>
          <p:cNvSpPr/>
          <p:nvPr/>
        </p:nvSpPr>
        <p:spPr>
          <a:xfrm>
            <a:off x="5731079" y="4751207"/>
            <a:ext cx="5526947" cy="188448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KĨ NĂNG</a:t>
            </a:r>
          </a:p>
          <a:p>
            <a:endParaRPr lang="en-US" sz="20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NÓI ĐƯỢC VỀ SỞ THÍCH CỦA MÌNH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 NGƯỜI KHÁC VỀ SỞ THÍCH CỦA HỌ</a:t>
            </a:r>
          </a:p>
        </p:txBody>
      </p:sp>
    </p:spTree>
    <p:extLst>
      <p:ext uri="{BB962C8B-B14F-4D97-AF65-F5344CB8AC3E}">
        <p14:creationId xmlns:p14="http://schemas.microsoft.com/office/powerpoint/2010/main" val="3447824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3218" b="1"/>
          <a:stretch/>
        </p:blipFill>
        <p:spPr>
          <a:xfrm>
            <a:off x="-47330" y="904588"/>
            <a:ext cx="3019313" cy="2214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3343" y="4160331"/>
            <a:ext cx="72574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/>
              <a:t>（</a:t>
            </a:r>
            <a:r>
              <a:rPr lang="en-US" altLang="ja-JP" sz="3200" b="1" dirty="0" smtClean="0"/>
              <a:t> câu hỏi về sở thích </a:t>
            </a:r>
            <a:r>
              <a:rPr lang="ja-JP" altLang="en-US" sz="3200" b="1" dirty="0" smtClean="0"/>
              <a:t>）で</a:t>
            </a:r>
            <a:r>
              <a:rPr lang="ja-JP" altLang="en-US" sz="3200" b="1" dirty="0"/>
              <a:t>すか。</a:t>
            </a:r>
            <a:endParaRPr lang="en-US" altLang="ja-JP" sz="3200" b="1" dirty="0"/>
          </a:p>
          <a:p>
            <a:endParaRPr lang="en-US" sz="3200" b="1" dirty="0"/>
          </a:p>
          <a:p>
            <a:r>
              <a:rPr lang="ja-JP" altLang="en-US" sz="3200" b="1" dirty="0" smtClean="0"/>
              <a:t>（ </a:t>
            </a:r>
            <a:r>
              <a:rPr lang="en-US" altLang="ja-JP" sz="3200" b="1" dirty="0"/>
              <a:t>trả lời </a:t>
            </a:r>
            <a:r>
              <a:rPr lang="ja-JP" altLang="en-US" sz="3200" b="1" dirty="0" smtClean="0"/>
              <a:t> </a:t>
            </a:r>
            <a:r>
              <a:rPr lang="ja-JP" altLang="en-US" sz="2800" b="1" dirty="0"/>
              <a:t>）です。</a:t>
            </a:r>
            <a:endParaRPr lang="en-US" altLang="ja-JP" sz="2800" b="1" dirty="0"/>
          </a:p>
          <a:p>
            <a:endParaRPr lang="en-US" sz="3200" b="1" dirty="0"/>
          </a:p>
          <a:p>
            <a:r>
              <a:rPr lang="ja-JP" altLang="en-US" sz="3200" b="1" dirty="0" smtClean="0"/>
              <a:t>  そ</a:t>
            </a:r>
            <a:r>
              <a:rPr lang="ja-JP" altLang="en-US" sz="3200" b="1" dirty="0"/>
              <a:t>うですか。</a:t>
            </a:r>
            <a:endParaRPr lang="en-US" sz="3200" b="1" dirty="0"/>
          </a:p>
        </p:txBody>
      </p:sp>
      <p:pic>
        <p:nvPicPr>
          <p:cNvPr id="7" name="１課・３－チャレンジ－１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667" y="1299937"/>
            <a:ext cx="609600" cy="609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413385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Same Side Corner Rectangle 12"/>
          <p:cNvSpPr/>
          <p:nvPr/>
        </p:nvSpPr>
        <p:spPr>
          <a:xfrm>
            <a:off x="1454330" y="12244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　の　しゅみ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 Same Side Corner Rectangle 13"/>
          <p:cNvSpPr/>
          <p:nvPr/>
        </p:nvSpPr>
        <p:spPr>
          <a:xfrm>
            <a:off x="-1" y="12244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1  –   PHẦN 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571773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 HUỐNG 1 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154301"/>
            <a:ext cx="1184744" cy="414068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パク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0" y="5230570"/>
            <a:ext cx="1184744" cy="414068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ダニエル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0" y="6221135"/>
            <a:ext cx="1184744" cy="414068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/>
              <a:t>パク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588689" y="847717"/>
            <a:ext cx="86033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1.Cách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ja-JP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しゅみ　は　なん　ですか。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Trả lời :  [sở thích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です。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なん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ở Unit 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Hỏi tên:         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お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なまえ　は　なん　ですか。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おしごと　は　なん　ですか。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Lưu ý : không dùng để hỏi về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nơi chốn và thời 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đất nước,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học, ngày sinh...)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49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22727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0" y="2593760"/>
            <a:ext cx="2199216" cy="1613759"/>
          </a:xfrm>
          <a:prstGeom prst="rect">
            <a:avLst/>
          </a:prstGeom>
        </p:spPr>
      </p:pic>
      <p:pic>
        <p:nvPicPr>
          <p:cNvPr id="5" name="１課・３－チャレンジ－２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94682" y="5640063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3813" y="4442465"/>
            <a:ext cx="81007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パクさん　</a:t>
            </a:r>
            <a:r>
              <a:rPr lang="ja-JP" altLang="en-US" sz="2800" b="1" dirty="0" smtClean="0"/>
              <a:t>の</a:t>
            </a:r>
            <a:r>
              <a:rPr lang="ja-JP" altLang="en-US" sz="2800" dirty="0" smtClean="0"/>
              <a:t>（</a:t>
            </a:r>
            <a:r>
              <a:rPr lang="en-US" altLang="ja-JP" sz="2800" dirty="0" smtClean="0"/>
              <a:t> </a:t>
            </a:r>
            <a:r>
              <a:rPr lang="en-US" altLang="ja-JP" sz="2800" dirty="0"/>
              <a:t>câu hỏi về sở thích </a:t>
            </a:r>
            <a:r>
              <a:rPr lang="ja-JP" altLang="en-US" sz="2800" dirty="0" smtClean="0"/>
              <a:t>）</a:t>
            </a:r>
            <a:r>
              <a:rPr lang="ja-JP" altLang="en-US" sz="2800" b="1" dirty="0" smtClean="0"/>
              <a:t>で</a:t>
            </a:r>
            <a:r>
              <a:rPr lang="ja-JP" altLang="en-US" sz="2800" b="1" dirty="0"/>
              <a:t>すか。</a:t>
            </a:r>
            <a:endParaRPr lang="en-US" altLang="ja-JP" sz="2800" b="1" dirty="0"/>
          </a:p>
          <a:p>
            <a:r>
              <a:rPr lang="ja-JP" altLang="en-US" sz="2800" b="1" dirty="0"/>
              <a:t>　</a:t>
            </a:r>
            <a:endParaRPr lang="en-US" sz="2800" b="1" dirty="0"/>
          </a:p>
          <a:p>
            <a:r>
              <a:rPr lang="ja-JP" altLang="en-US" sz="2800" b="1" dirty="0" smtClean="0"/>
              <a:t>（</a:t>
            </a:r>
            <a:r>
              <a:rPr lang="en-US" altLang="ja-JP" sz="2800" b="1" dirty="0" smtClean="0"/>
              <a:t>trả lời </a:t>
            </a:r>
            <a:r>
              <a:rPr lang="ja-JP" altLang="en-US" sz="2800" b="1" dirty="0" smtClean="0"/>
              <a:t>）</a:t>
            </a:r>
            <a:r>
              <a:rPr lang="ja-JP" altLang="en-US" sz="2800" b="1" dirty="0"/>
              <a:t>です。</a:t>
            </a:r>
            <a:endParaRPr lang="en-US" altLang="ja-JP" sz="2800" b="1" dirty="0"/>
          </a:p>
          <a:p>
            <a:endParaRPr lang="en-US" sz="2800" b="1" dirty="0"/>
          </a:p>
          <a:p>
            <a:r>
              <a:rPr lang="ja-JP" altLang="en-US" sz="2800" b="1" dirty="0"/>
              <a:t>へえ。</a:t>
            </a:r>
            <a:endParaRPr lang="en-US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89794" y="5279141"/>
            <a:ext cx="1147314" cy="414068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パク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89794" y="4442465"/>
            <a:ext cx="1147314" cy="414068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ダニエル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89794" y="6165712"/>
            <a:ext cx="1147314" cy="414068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ダニエル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 Same Side Corner Rectangle 18"/>
          <p:cNvSpPr/>
          <p:nvPr/>
        </p:nvSpPr>
        <p:spPr>
          <a:xfrm>
            <a:off x="1724296" y="84363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　の　しゅみ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1  –   PHẦN 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9966" y="57339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 HUỐNG 2 </a:t>
            </a:r>
          </a:p>
        </p:txBody>
      </p:sp>
    </p:spTree>
    <p:extLst>
      <p:ext uri="{BB962C8B-B14F-4D97-AF65-F5344CB8AC3E}">
        <p14:creationId xmlns:p14="http://schemas.microsoft.com/office/powerpoint/2010/main" val="169838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39394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3771"/>
            <a:ext cx="3348445" cy="2208549"/>
          </a:xfrm>
          <a:prstGeom prst="rect">
            <a:avLst/>
          </a:prstGeom>
        </p:spPr>
      </p:pic>
      <p:pic>
        <p:nvPicPr>
          <p:cNvPr id="5" name="１課・３－チャレンジ－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87745" y="1433118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4645" y="4048621"/>
            <a:ext cx="905846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ワンさん　の　</a:t>
            </a:r>
            <a:r>
              <a:rPr lang="ja-JP" altLang="en-US" sz="2400" b="1" dirty="0"/>
              <a:t> （</a:t>
            </a:r>
            <a:r>
              <a:rPr lang="en-US" altLang="ja-JP" sz="2400" b="1" dirty="0"/>
              <a:t> câu hỏi về sở thích </a:t>
            </a:r>
            <a:r>
              <a:rPr lang="ja-JP" altLang="en-US" sz="2400" b="1" dirty="0"/>
              <a:t>） </a:t>
            </a:r>
            <a:r>
              <a:rPr lang="ja-JP" altLang="en-US" sz="2400" b="1" dirty="0"/>
              <a:t>　ですか。</a:t>
            </a:r>
            <a:endParaRPr lang="en-US" altLang="ja-JP" sz="2400" b="1" dirty="0"/>
          </a:p>
          <a:p>
            <a:r>
              <a:rPr lang="ja-JP" altLang="en-US" sz="2400" b="1" dirty="0"/>
              <a:t>　</a:t>
            </a:r>
            <a:endParaRPr lang="en-US" sz="2400" b="1" dirty="0"/>
          </a:p>
          <a:p>
            <a:r>
              <a:rPr lang="ja-JP" altLang="en-US" sz="2400" b="1" dirty="0"/>
              <a:t>（ </a:t>
            </a:r>
            <a:r>
              <a:rPr lang="en-US" altLang="ja-JP" sz="2400" b="1" dirty="0" err="1"/>
              <a:t>trả</a:t>
            </a:r>
            <a:r>
              <a:rPr lang="en-US" altLang="ja-JP" sz="2400" b="1" dirty="0"/>
              <a:t> </a:t>
            </a:r>
            <a:r>
              <a:rPr lang="en-US" altLang="ja-JP" sz="2400" b="1" dirty="0" err="1"/>
              <a:t>lời</a:t>
            </a:r>
            <a:r>
              <a:rPr lang="en-US" altLang="ja-JP" sz="2400" b="1" dirty="0"/>
              <a:t> </a:t>
            </a:r>
            <a:r>
              <a:rPr lang="ja-JP" altLang="en-US" sz="2400" b="1" dirty="0"/>
              <a:t>）です。</a:t>
            </a:r>
            <a:endParaRPr lang="en-US" altLang="ja-JP" sz="2400" b="1" dirty="0"/>
          </a:p>
          <a:p>
            <a:endParaRPr lang="en-US" sz="2400" b="1" dirty="0"/>
          </a:p>
          <a:p>
            <a:r>
              <a:rPr lang="ja-JP" altLang="en-US" sz="2400" b="1" dirty="0"/>
              <a:t>へえ</a:t>
            </a:r>
            <a:r>
              <a:rPr lang="ja-JP" altLang="en-US" sz="2400" b="1" dirty="0" smtClean="0"/>
              <a:t>。わ</a:t>
            </a:r>
            <a:r>
              <a:rPr lang="ja-JP" altLang="en-US" sz="2400" b="1" dirty="0"/>
              <a:t>たしの   しゅみ　</a:t>
            </a:r>
            <a:r>
              <a:rPr lang="en-US" altLang="ja-JP" sz="2400" b="1" dirty="0">
                <a:solidFill>
                  <a:srgbClr val="FF0000"/>
                </a:solidFill>
              </a:rPr>
              <a:t>( trợ từ mới ) </a:t>
            </a:r>
            <a:r>
              <a:rPr lang="ja-JP" altLang="en-US" sz="2400" b="1" dirty="0"/>
              <a:t>（ </a:t>
            </a:r>
            <a:r>
              <a:rPr lang="en-US" altLang="ja-JP" sz="2400" b="1" dirty="0" smtClean="0"/>
              <a:t>sở </a:t>
            </a:r>
            <a:r>
              <a:rPr lang="en-US" altLang="ja-JP" sz="2400" b="1" dirty="0"/>
              <a:t>thích </a:t>
            </a:r>
            <a:r>
              <a:rPr lang="ja-JP" altLang="en-US" sz="2400" b="1" dirty="0"/>
              <a:t>）</a:t>
            </a:r>
            <a:r>
              <a:rPr lang="en-US" altLang="ja-JP" sz="2400" b="1" dirty="0" smtClean="0">
                <a:solidFill>
                  <a:srgbClr val="FF0000"/>
                </a:solidFill>
              </a:rPr>
              <a:t> </a:t>
            </a:r>
            <a:r>
              <a:rPr lang="ja-JP" altLang="en-US" sz="2400" b="1" dirty="0" smtClean="0"/>
              <a:t>で</a:t>
            </a:r>
            <a:r>
              <a:rPr lang="ja-JP" altLang="en-US" sz="2400" b="1" dirty="0"/>
              <a:t>す。　　　　　　　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1077331" y="4824566"/>
            <a:ext cx="1147314" cy="414068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パク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077331" y="4075588"/>
            <a:ext cx="1147314" cy="414068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ダニエル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1095671" y="5533966"/>
            <a:ext cx="1147314" cy="414068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ダニエル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304234" y="547947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 Same Side Corner Rectangle 16"/>
          <p:cNvSpPr/>
          <p:nvPr/>
        </p:nvSpPr>
        <p:spPr>
          <a:xfrm>
            <a:off x="1758564" y="146806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　の　しゅみ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 Same Side Corner Rectangle 17"/>
          <p:cNvSpPr/>
          <p:nvPr/>
        </p:nvSpPr>
        <p:spPr>
          <a:xfrm>
            <a:off x="304233" y="146806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1  –   PHẦN 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4234" y="706335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 HUỐNG 3 </a:t>
            </a:r>
          </a:p>
        </p:txBody>
      </p:sp>
    </p:spTree>
    <p:extLst>
      <p:ext uri="{BB962C8B-B14F-4D97-AF65-F5344CB8AC3E}">
        <p14:creationId xmlns:p14="http://schemas.microsoft.com/office/powerpoint/2010/main" val="367165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921" y="365125"/>
            <a:ext cx="9369664" cy="59024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78" y="1994064"/>
            <a:ext cx="2349243" cy="18968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47" y="4239693"/>
            <a:ext cx="3401094" cy="167907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979434" y="2081782"/>
            <a:ext cx="1190445" cy="2818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SỞ THÍCH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313762" y="3957837"/>
            <a:ext cx="1331344" cy="2818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SỞ THÍCH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27543" y="3957837"/>
            <a:ext cx="1331344" cy="2818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SỞ THÍCH 2</a:t>
            </a:r>
          </a:p>
        </p:txBody>
      </p:sp>
    </p:spTree>
    <p:extLst>
      <p:ext uri="{BB962C8B-B14F-4D97-AF65-F5344CB8AC3E}">
        <p14:creationId xmlns:p14="http://schemas.microsoft.com/office/powerpoint/2010/main" val="1413490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425</Words>
  <Application>Microsoft Office PowerPoint</Application>
  <PresentationFormat>Widescreen</PresentationFormat>
  <Paragraphs>146</Paragraphs>
  <Slides>19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游ゴシック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19</cp:revision>
  <dcterms:created xsi:type="dcterms:W3CDTF">2021-10-05T01:06:58Z</dcterms:created>
  <dcterms:modified xsi:type="dcterms:W3CDTF">2022-09-27T04:29:29Z</dcterms:modified>
</cp:coreProperties>
</file>